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985428-89CF-4F2D-9150-97E41096C1A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8826932-3105-4E4F-AD19-C3B99874FEFB}">
      <dgm:prSet/>
      <dgm:spPr/>
      <dgm:t>
        <a:bodyPr/>
        <a:lstStyle/>
        <a:p>
          <a:r>
            <a:rPr lang="en-GB" dirty="0"/>
            <a:t>From cleaning data of 1000 reviews given by the customers, we obtained </a:t>
          </a:r>
          <a:endParaRPr lang="en-US" dirty="0"/>
        </a:p>
      </dgm:t>
    </dgm:pt>
    <dgm:pt modelId="{95AE9B97-DD58-4089-B05D-677CD0FB1420}" type="parTrans" cxnId="{9DD0792D-5A57-4773-8CE4-A10F52C583FA}">
      <dgm:prSet/>
      <dgm:spPr/>
      <dgm:t>
        <a:bodyPr/>
        <a:lstStyle/>
        <a:p>
          <a:endParaRPr lang="en-US"/>
        </a:p>
      </dgm:t>
    </dgm:pt>
    <dgm:pt modelId="{2A738517-2A9C-4034-B30D-80889341D732}" type="sibTrans" cxnId="{9DD0792D-5A57-4773-8CE4-A10F52C583FA}">
      <dgm:prSet/>
      <dgm:spPr/>
      <dgm:t>
        <a:bodyPr/>
        <a:lstStyle/>
        <a:p>
          <a:endParaRPr lang="en-US"/>
        </a:p>
      </dgm:t>
    </dgm:pt>
    <dgm:pt modelId="{980C44BA-D0B7-4DC5-A100-2D825EB68328}">
      <dgm:prSet/>
      <dgm:spPr/>
      <dgm:t>
        <a:bodyPr/>
        <a:lstStyle/>
        <a:p>
          <a:r>
            <a:rPr lang="en-US" dirty="0"/>
            <a:t>Positive Reviews - 451</a:t>
          </a:r>
        </a:p>
      </dgm:t>
    </dgm:pt>
    <dgm:pt modelId="{42E8BE39-5E31-482D-8FD0-D769FFE418F4}" type="parTrans" cxnId="{495E4012-4801-45F6-990F-787F6330D22B}">
      <dgm:prSet/>
      <dgm:spPr/>
      <dgm:t>
        <a:bodyPr/>
        <a:lstStyle/>
        <a:p>
          <a:endParaRPr lang="en-US"/>
        </a:p>
      </dgm:t>
    </dgm:pt>
    <dgm:pt modelId="{1CC5BA0D-E997-4C82-8DAA-F107950F7C2E}" type="sibTrans" cxnId="{495E4012-4801-45F6-990F-787F6330D22B}">
      <dgm:prSet/>
      <dgm:spPr/>
      <dgm:t>
        <a:bodyPr/>
        <a:lstStyle/>
        <a:p>
          <a:endParaRPr lang="en-US"/>
        </a:p>
      </dgm:t>
    </dgm:pt>
    <dgm:pt modelId="{580F9E3C-9C92-4147-BD27-A55171906EEE}">
      <dgm:prSet/>
      <dgm:spPr/>
      <dgm:t>
        <a:bodyPr/>
        <a:lstStyle/>
        <a:p>
          <a:r>
            <a:rPr lang="en-US" dirty="0"/>
            <a:t>Negative Reviews - 443 </a:t>
          </a:r>
        </a:p>
      </dgm:t>
    </dgm:pt>
    <dgm:pt modelId="{EAA281FB-9ACE-42DC-9746-FFB8C05EF977}" type="parTrans" cxnId="{5B0F0733-F5BA-440F-8DA5-DB75CDED1E35}">
      <dgm:prSet/>
      <dgm:spPr/>
      <dgm:t>
        <a:bodyPr/>
        <a:lstStyle/>
        <a:p>
          <a:endParaRPr lang="en-US"/>
        </a:p>
      </dgm:t>
    </dgm:pt>
    <dgm:pt modelId="{DD9BD377-FE08-4E70-B8C9-011303B152C1}" type="sibTrans" cxnId="{5B0F0733-F5BA-440F-8DA5-DB75CDED1E35}">
      <dgm:prSet/>
      <dgm:spPr/>
      <dgm:t>
        <a:bodyPr/>
        <a:lstStyle/>
        <a:p>
          <a:endParaRPr lang="en-US"/>
        </a:p>
      </dgm:t>
    </dgm:pt>
    <dgm:pt modelId="{89FA7ACF-E76E-49D1-B08C-2F29C2E219B7}">
      <dgm:prSet/>
      <dgm:spPr/>
      <dgm:t>
        <a:bodyPr/>
        <a:lstStyle/>
        <a:p>
          <a:r>
            <a:rPr lang="en-US" dirty="0"/>
            <a:t>Neutral Reviews – 106</a:t>
          </a:r>
        </a:p>
      </dgm:t>
    </dgm:pt>
    <dgm:pt modelId="{D9F3F5A3-A42B-4321-A498-97D5B66E9EED}" type="parTrans" cxnId="{03546346-A55D-4BCF-9979-066C39201BB4}">
      <dgm:prSet/>
      <dgm:spPr/>
      <dgm:t>
        <a:bodyPr/>
        <a:lstStyle/>
        <a:p>
          <a:endParaRPr lang="en-US"/>
        </a:p>
      </dgm:t>
    </dgm:pt>
    <dgm:pt modelId="{DFFA4A6A-2B70-4214-BF5F-57542A0CE290}" type="sibTrans" cxnId="{03546346-A55D-4BCF-9979-066C39201BB4}">
      <dgm:prSet/>
      <dgm:spPr/>
      <dgm:t>
        <a:bodyPr/>
        <a:lstStyle/>
        <a:p>
          <a:endParaRPr lang="en-US"/>
        </a:p>
      </dgm:t>
    </dgm:pt>
    <dgm:pt modelId="{B00811DE-33F6-4433-A508-CCE77896ADE2}" type="pres">
      <dgm:prSet presAssocID="{F8985428-89CF-4F2D-9150-97E41096C1A9}" presName="root" presStyleCnt="0">
        <dgm:presLayoutVars>
          <dgm:dir/>
          <dgm:resizeHandles val="exact"/>
        </dgm:presLayoutVars>
      </dgm:prSet>
      <dgm:spPr/>
    </dgm:pt>
    <dgm:pt modelId="{897218D7-2834-4829-BE33-CDFFE48F3429}" type="pres">
      <dgm:prSet presAssocID="{18826932-3105-4E4F-AD19-C3B99874FEFB}" presName="compNode" presStyleCnt="0"/>
      <dgm:spPr/>
    </dgm:pt>
    <dgm:pt modelId="{C88C124C-661E-4348-82E0-1A56F66ED0BD}" type="pres">
      <dgm:prSet presAssocID="{18826932-3105-4E4F-AD19-C3B99874FEFB}" presName="bgRect" presStyleLbl="bgShp" presStyleIdx="0" presStyleCnt="4"/>
      <dgm:spPr/>
    </dgm:pt>
    <dgm:pt modelId="{C92968B0-D6FE-4A96-B811-01AA3278DCDA}" type="pres">
      <dgm:prSet presAssocID="{18826932-3105-4E4F-AD19-C3B99874FEF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search outline"/>
        </a:ext>
      </dgm:extLst>
    </dgm:pt>
    <dgm:pt modelId="{894BB5CC-850F-4EF6-8B2A-96EFBAF54540}" type="pres">
      <dgm:prSet presAssocID="{18826932-3105-4E4F-AD19-C3B99874FEFB}" presName="spaceRect" presStyleCnt="0"/>
      <dgm:spPr/>
    </dgm:pt>
    <dgm:pt modelId="{08B78504-05F3-4260-8B7B-55CB0C898CBD}" type="pres">
      <dgm:prSet presAssocID="{18826932-3105-4E4F-AD19-C3B99874FEFB}" presName="parTx" presStyleLbl="revTx" presStyleIdx="0" presStyleCnt="4">
        <dgm:presLayoutVars>
          <dgm:chMax val="0"/>
          <dgm:chPref val="0"/>
        </dgm:presLayoutVars>
      </dgm:prSet>
      <dgm:spPr/>
    </dgm:pt>
    <dgm:pt modelId="{27ADD6A3-C64F-401A-B8CA-3895841A2423}" type="pres">
      <dgm:prSet presAssocID="{2A738517-2A9C-4034-B30D-80889341D732}" presName="sibTrans" presStyleCnt="0"/>
      <dgm:spPr/>
    </dgm:pt>
    <dgm:pt modelId="{7F600B3F-9367-44E3-8C5B-771C8ABC9323}" type="pres">
      <dgm:prSet presAssocID="{980C44BA-D0B7-4DC5-A100-2D825EB68328}" presName="compNode" presStyleCnt="0"/>
      <dgm:spPr/>
    </dgm:pt>
    <dgm:pt modelId="{31EF06B1-0620-41CE-B55B-EB365BAF5F06}" type="pres">
      <dgm:prSet presAssocID="{980C44BA-D0B7-4DC5-A100-2D825EB68328}" presName="bgRect" presStyleLbl="bgShp" presStyleIdx="1" presStyleCnt="4"/>
      <dgm:spPr/>
    </dgm:pt>
    <dgm:pt modelId="{B619CB19-D011-4B04-AC16-92FC6835CB06}" type="pres">
      <dgm:prSet presAssocID="{980C44BA-D0B7-4DC5-A100-2D825EB6832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050609E8-56A5-4689-A6E5-4C34848C0DC1}" type="pres">
      <dgm:prSet presAssocID="{980C44BA-D0B7-4DC5-A100-2D825EB68328}" presName="spaceRect" presStyleCnt="0"/>
      <dgm:spPr/>
    </dgm:pt>
    <dgm:pt modelId="{E14F21AB-B144-4123-8581-9021D4A81D09}" type="pres">
      <dgm:prSet presAssocID="{980C44BA-D0B7-4DC5-A100-2D825EB68328}" presName="parTx" presStyleLbl="revTx" presStyleIdx="1" presStyleCnt="4">
        <dgm:presLayoutVars>
          <dgm:chMax val="0"/>
          <dgm:chPref val="0"/>
        </dgm:presLayoutVars>
      </dgm:prSet>
      <dgm:spPr/>
    </dgm:pt>
    <dgm:pt modelId="{9ED568B6-0D03-4C01-B8B6-E8FE62B2B6B7}" type="pres">
      <dgm:prSet presAssocID="{1CC5BA0D-E997-4C82-8DAA-F107950F7C2E}" presName="sibTrans" presStyleCnt="0"/>
      <dgm:spPr/>
    </dgm:pt>
    <dgm:pt modelId="{E63597B2-FA63-4439-8CDE-D82FC04D8215}" type="pres">
      <dgm:prSet presAssocID="{580F9E3C-9C92-4147-BD27-A55171906EEE}" presName="compNode" presStyleCnt="0"/>
      <dgm:spPr/>
    </dgm:pt>
    <dgm:pt modelId="{40830C57-F19C-44BE-9662-28933F7D5C27}" type="pres">
      <dgm:prSet presAssocID="{580F9E3C-9C92-4147-BD27-A55171906EEE}" presName="bgRect" presStyleLbl="bgShp" presStyleIdx="2" presStyleCnt="4"/>
      <dgm:spPr/>
    </dgm:pt>
    <dgm:pt modelId="{163B3CC2-9D3B-482F-8EEA-7D2F087CDE69}" type="pres">
      <dgm:prSet presAssocID="{580F9E3C-9C92-4147-BD27-A55171906EE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d Face with No Fill"/>
        </a:ext>
      </dgm:extLst>
    </dgm:pt>
    <dgm:pt modelId="{B75A64CB-6B59-4FD1-979D-98A8ACEC39C0}" type="pres">
      <dgm:prSet presAssocID="{580F9E3C-9C92-4147-BD27-A55171906EEE}" presName="spaceRect" presStyleCnt="0"/>
      <dgm:spPr/>
    </dgm:pt>
    <dgm:pt modelId="{4AC7C267-7BE1-4C41-80BE-49CD433240AB}" type="pres">
      <dgm:prSet presAssocID="{580F9E3C-9C92-4147-BD27-A55171906EEE}" presName="parTx" presStyleLbl="revTx" presStyleIdx="2" presStyleCnt="4">
        <dgm:presLayoutVars>
          <dgm:chMax val="0"/>
          <dgm:chPref val="0"/>
        </dgm:presLayoutVars>
      </dgm:prSet>
      <dgm:spPr/>
    </dgm:pt>
    <dgm:pt modelId="{53CA5C76-6BF6-4B71-BCC1-BE0D6C0A9751}" type="pres">
      <dgm:prSet presAssocID="{DD9BD377-FE08-4E70-B8C9-011303B152C1}" presName="sibTrans" presStyleCnt="0"/>
      <dgm:spPr/>
    </dgm:pt>
    <dgm:pt modelId="{90B8F6D8-6302-4AFF-9ECF-E70DB6D7D4E5}" type="pres">
      <dgm:prSet presAssocID="{89FA7ACF-E76E-49D1-B08C-2F29C2E219B7}" presName="compNode" presStyleCnt="0"/>
      <dgm:spPr/>
    </dgm:pt>
    <dgm:pt modelId="{8FF76F39-2054-46AE-B2B8-232CFBCF5D99}" type="pres">
      <dgm:prSet presAssocID="{89FA7ACF-E76E-49D1-B08C-2F29C2E219B7}" presName="bgRect" presStyleLbl="bgShp" presStyleIdx="3" presStyleCnt="4"/>
      <dgm:spPr/>
    </dgm:pt>
    <dgm:pt modelId="{836F4043-EA91-4EBF-8299-5D6EE110A7D5}" type="pres">
      <dgm:prSet presAssocID="{89FA7ACF-E76E-49D1-B08C-2F29C2E219B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utral Face with No Fill"/>
        </a:ext>
      </dgm:extLst>
    </dgm:pt>
    <dgm:pt modelId="{75C66E5B-EE65-489E-ABC3-B06C0CC0482B}" type="pres">
      <dgm:prSet presAssocID="{89FA7ACF-E76E-49D1-B08C-2F29C2E219B7}" presName="spaceRect" presStyleCnt="0"/>
      <dgm:spPr/>
    </dgm:pt>
    <dgm:pt modelId="{8D191ECC-3861-4C80-9740-27B26791C8AB}" type="pres">
      <dgm:prSet presAssocID="{89FA7ACF-E76E-49D1-B08C-2F29C2E219B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5B2B6D00-7497-4AD8-AE69-AAAED1FE74A8}" type="presOf" srcId="{580F9E3C-9C92-4147-BD27-A55171906EEE}" destId="{4AC7C267-7BE1-4C41-80BE-49CD433240AB}" srcOrd="0" destOrd="0" presId="urn:microsoft.com/office/officeart/2018/2/layout/IconVerticalSolidList"/>
    <dgm:cxn modelId="{495E4012-4801-45F6-990F-787F6330D22B}" srcId="{F8985428-89CF-4F2D-9150-97E41096C1A9}" destId="{980C44BA-D0B7-4DC5-A100-2D825EB68328}" srcOrd="1" destOrd="0" parTransId="{42E8BE39-5E31-482D-8FD0-D769FFE418F4}" sibTransId="{1CC5BA0D-E997-4C82-8DAA-F107950F7C2E}"/>
    <dgm:cxn modelId="{4B5F941E-0984-4FA4-91A0-2ABCF8A685DA}" type="presOf" srcId="{980C44BA-D0B7-4DC5-A100-2D825EB68328}" destId="{E14F21AB-B144-4123-8581-9021D4A81D09}" srcOrd="0" destOrd="0" presId="urn:microsoft.com/office/officeart/2018/2/layout/IconVerticalSolidList"/>
    <dgm:cxn modelId="{9DD0792D-5A57-4773-8CE4-A10F52C583FA}" srcId="{F8985428-89CF-4F2D-9150-97E41096C1A9}" destId="{18826932-3105-4E4F-AD19-C3B99874FEFB}" srcOrd="0" destOrd="0" parTransId="{95AE9B97-DD58-4089-B05D-677CD0FB1420}" sibTransId="{2A738517-2A9C-4034-B30D-80889341D732}"/>
    <dgm:cxn modelId="{5B0F0733-F5BA-440F-8DA5-DB75CDED1E35}" srcId="{F8985428-89CF-4F2D-9150-97E41096C1A9}" destId="{580F9E3C-9C92-4147-BD27-A55171906EEE}" srcOrd="2" destOrd="0" parTransId="{EAA281FB-9ACE-42DC-9746-FFB8C05EF977}" sibTransId="{DD9BD377-FE08-4E70-B8C9-011303B152C1}"/>
    <dgm:cxn modelId="{03546346-A55D-4BCF-9979-066C39201BB4}" srcId="{F8985428-89CF-4F2D-9150-97E41096C1A9}" destId="{89FA7ACF-E76E-49D1-B08C-2F29C2E219B7}" srcOrd="3" destOrd="0" parTransId="{D9F3F5A3-A42B-4321-A498-97D5B66E9EED}" sibTransId="{DFFA4A6A-2B70-4214-BF5F-57542A0CE290}"/>
    <dgm:cxn modelId="{39C2DF96-120A-47BB-8AD9-B67404E9A11B}" type="presOf" srcId="{18826932-3105-4E4F-AD19-C3B99874FEFB}" destId="{08B78504-05F3-4260-8B7B-55CB0C898CBD}" srcOrd="0" destOrd="0" presId="urn:microsoft.com/office/officeart/2018/2/layout/IconVerticalSolidList"/>
    <dgm:cxn modelId="{880D8898-7F1D-4769-AABE-BEEB655C8280}" type="presOf" srcId="{F8985428-89CF-4F2D-9150-97E41096C1A9}" destId="{B00811DE-33F6-4433-A508-CCE77896ADE2}" srcOrd="0" destOrd="0" presId="urn:microsoft.com/office/officeart/2018/2/layout/IconVerticalSolidList"/>
    <dgm:cxn modelId="{31A051B2-4D83-48C4-AE08-B03E0A9A879E}" type="presOf" srcId="{89FA7ACF-E76E-49D1-B08C-2F29C2E219B7}" destId="{8D191ECC-3861-4C80-9740-27B26791C8AB}" srcOrd="0" destOrd="0" presId="urn:microsoft.com/office/officeart/2018/2/layout/IconVerticalSolidList"/>
    <dgm:cxn modelId="{EA2B4C7E-C630-4001-B237-2CE43C4E1AE5}" type="presParOf" srcId="{B00811DE-33F6-4433-A508-CCE77896ADE2}" destId="{897218D7-2834-4829-BE33-CDFFE48F3429}" srcOrd="0" destOrd="0" presId="urn:microsoft.com/office/officeart/2018/2/layout/IconVerticalSolidList"/>
    <dgm:cxn modelId="{382CD919-1524-494B-80CF-C190B6211A60}" type="presParOf" srcId="{897218D7-2834-4829-BE33-CDFFE48F3429}" destId="{C88C124C-661E-4348-82E0-1A56F66ED0BD}" srcOrd="0" destOrd="0" presId="urn:microsoft.com/office/officeart/2018/2/layout/IconVerticalSolidList"/>
    <dgm:cxn modelId="{7F1A0D19-AB47-4984-AFD7-DA5E0BDC5DAA}" type="presParOf" srcId="{897218D7-2834-4829-BE33-CDFFE48F3429}" destId="{C92968B0-D6FE-4A96-B811-01AA3278DCDA}" srcOrd="1" destOrd="0" presId="urn:microsoft.com/office/officeart/2018/2/layout/IconVerticalSolidList"/>
    <dgm:cxn modelId="{8CB3AC41-6E71-4C1A-B6C7-7037C3730C9D}" type="presParOf" srcId="{897218D7-2834-4829-BE33-CDFFE48F3429}" destId="{894BB5CC-850F-4EF6-8B2A-96EFBAF54540}" srcOrd="2" destOrd="0" presId="urn:microsoft.com/office/officeart/2018/2/layout/IconVerticalSolidList"/>
    <dgm:cxn modelId="{CD3FCF96-C20D-437D-AD4C-D6C4EF157240}" type="presParOf" srcId="{897218D7-2834-4829-BE33-CDFFE48F3429}" destId="{08B78504-05F3-4260-8B7B-55CB0C898CBD}" srcOrd="3" destOrd="0" presId="urn:microsoft.com/office/officeart/2018/2/layout/IconVerticalSolidList"/>
    <dgm:cxn modelId="{88115679-6605-4198-9659-81A36B3A8C80}" type="presParOf" srcId="{B00811DE-33F6-4433-A508-CCE77896ADE2}" destId="{27ADD6A3-C64F-401A-B8CA-3895841A2423}" srcOrd="1" destOrd="0" presId="urn:microsoft.com/office/officeart/2018/2/layout/IconVerticalSolidList"/>
    <dgm:cxn modelId="{828C542B-594B-4018-B7DF-49E10B6F1522}" type="presParOf" srcId="{B00811DE-33F6-4433-A508-CCE77896ADE2}" destId="{7F600B3F-9367-44E3-8C5B-771C8ABC9323}" srcOrd="2" destOrd="0" presId="urn:microsoft.com/office/officeart/2018/2/layout/IconVerticalSolidList"/>
    <dgm:cxn modelId="{500D8504-15DB-4A05-A023-43E6BD66EAD1}" type="presParOf" srcId="{7F600B3F-9367-44E3-8C5B-771C8ABC9323}" destId="{31EF06B1-0620-41CE-B55B-EB365BAF5F06}" srcOrd="0" destOrd="0" presId="urn:microsoft.com/office/officeart/2018/2/layout/IconVerticalSolidList"/>
    <dgm:cxn modelId="{D3A41284-F558-4E70-86D4-904650E9631D}" type="presParOf" srcId="{7F600B3F-9367-44E3-8C5B-771C8ABC9323}" destId="{B619CB19-D011-4B04-AC16-92FC6835CB06}" srcOrd="1" destOrd="0" presId="urn:microsoft.com/office/officeart/2018/2/layout/IconVerticalSolidList"/>
    <dgm:cxn modelId="{82370588-EF1D-4950-B230-FB9562DD2C70}" type="presParOf" srcId="{7F600B3F-9367-44E3-8C5B-771C8ABC9323}" destId="{050609E8-56A5-4689-A6E5-4C34848C0DC1}" srcOrd="2" destOrd="0" presId="urn:microsoft.com/office/officeart/2018/2/layout/IconVerticalSolidList"/>
    <dgm:cxn modelId="{2EC40460-C571-40A5-B7F7-723A2F0439CA}" type="presParOf" srcId="{7F600B3F-9367-44E3-8C5B-771C8ABC9323}" destId="{E14F21AB-B144-4123-8581-9021D4A81D09}" srcOrd="3" destOrd="0" presId="urn:microsoft.com/office/officeart/2018/2/layout/IconVerticalSolidList"/>
    <dgm:cxn modelId="{4A9A3AC9-CD30-452C-943E-9A29C8DB53D3}" type="presParOf" srcId="{B00811DE-33F6-4433-A508-CCE77896ADE2}" destId="{9ED568B6-0D03-4C01-B8B6-E8FE62B2B6B7}" srcOrd="3" destOrd="0" presId="urn:microsoft.com/office/officeart/2018/2/layout/IconVerticalSolidList"/>
    <dgm:cxn modelId="{34C31820-3368-4DCA-8EAE-8BD82A65AB5F}" type="presParOf" srcId="{B00811DE-33F6-4433-A508-CCE77896ADE2}" destId="{E63597B2-FA63-4439-8CDE-D82FC04D8215}" srcOrd="4" destOrd="0" presId="urn:microsoft.com/office/officeart/2018/2/layout/IconVerticalSolidList"/>
    <dgm:cxn modelId="{2E887933-4DB1-48AD-A45B-DB4A1B6E154E}" type="presParOf" srcId="{E63597B2-FA63-4439-8CDE-D82FC04D8215}" destId="{40830C57-F19C-44BE-9662-28933F7D5C27}" srcOrd="0" destOrd="0" presId="urn:microsoft.com/office/officeart/2018/2/layout/IconVerticalSolidList"/>
    <dgm:cxn modelId="{84462D78-6754-4334-9F5A-EAB32B0D0536}" type="presParOf" srcId="{E63597B2-FA63-4439-8CDE-D82FC04D8215}" destId="{163B3CC2-9D3B-482F-8EEA-7D2F087CDE69}" srcOrd="1" destOrd="0" presId="urn:microsoft.com/office/officeart/2018/2/layout/IconVerticalSolidList"/>
    <dgm:cxn modelId="{99D1CD21-2F7E-4F01-B70D-A706709B1A5C}" type="presParOf" srcId="{E63597B2-FA63-4439-8CDE-D82FC04D8215}" destId="{B75A64CB-6B59-4FD1-979D-98A8ACEC39C0}" srcOrd="2" destOrd="0" presId="urn:microsoft.com/office/officeart/2018/2/layout/IconVerticalSolidList"/>
    <dgm:cxn modelId="{0438FBAF-1399-454D-8A49-5CED457A977F}" type="presParOf" srcId="{E63597B2-FA63-4439-8CDE-D82FC04D8215}" destId="{4AC7C267-7BE1-4C41-80BE-49CD433240AB}" srcOrd="3" destOrd="0" presId="urn:microsoft.com/office/officeart/2018/2/layout/IconVerticalSolidList"/>
    <dgm:cxn modelId="{5B6A23B3-32BC-4076-9BB1-83C3621CAD7C}" type="presParOf" srcId="{B00811DE-33F6-4433-A508-CCE77896ADE2}" destId="{53CA5C76-6BF6-4B71-BCC1-BE0D6C0A9751}" srcOrd="5" destOrd="0" presId="urn:microsoft.com/office/officeart/2018/2/layout/IconVerticalSolidList"/>
    <dgm:cxn modelId="{EEB1BECA-8484-4792-A83C-7535E9BA6076}" type="presParOf" srcId="{B00811DE-33F6-4433-A508-CCE77896ADE2}" destId="{90B8F6D8-6302-4AFF-9ECF-E70DB6D7D4E5}" srcOrd="6" destOrd="0" presId="urn:microsoft.com/office/officeart/2018/2/layout/IconVerticalSolidList"/>
    <dgm:cxn modelId="{BD7B75B2-956B-48F2-B161-90F2149866A2}" type="presParOf" srcId="{90B8F6D8-6302-4AFF-9ECF-E70DB6D7D4E5}" destId="{8FF76F39-2054-46AE-B2B8-232CFBCF5D99}" srcOrd="0" destOrd="0" presId="urn:microsoft.com/office/officeart/2018/2/layout/IconVerticalSolidList"/>
    <dgm:cxn modelId="{91AA1106-AE4D-4C5B-B1A2-AF28B4C51F11}" type="presParOf" srcId="{90B8F6D8-6302-4AFF-9ECF-E70DB6D7D4E5}" destId="{836F4043-EA91-4EBF-8299-5D6EE110A7D5}" srcOrd="1" destOrd="0" presId="urn:microsoft.com/office/officeart/2018/2/layout/IconVerticalSolidList"/>
    <dgm:cxn modelId="{AB8B9B2E-BAFE-43E2-9F29-C7D3F5B88D0F}" type="presParOf" srcId="{90B8F6D8-6302-4AFF-9ECF-E70DB6D7D4E5}" destId="{75C66E5B-EE65-489E-ABC3-B06C0CC0482B}" srcOrd="2" destOrd="0" presId="urn:microsoft.com/office/officeart/2018/2/layout/IconVerticalSolidList"/>
    <dgm:cxn modelId="{5284E70C-6C73-40C7-8AC0-5E1ECB48BAE0}" type="presParOf" srcId="{90B8F6D8-6302-4AFF-9ECF-E70DB6D7D4E5}" destId="{8D191ECC-3861-4C80-9740-27B26791C8A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8C124C-661E-4348-82E0-1A56F66ED0BD}">
      <dsp:nvSpPr>
        <dsp:cNvPr id="0" name=""/>
        <dsp:cNvSpPr/>
      </dsp:nvSpPr>
      <dsp:spPr>
        <a:xfrm>
          <a:off x="0" y="2121"/>
          <a:ext cx="7216416" cy="107516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2968B0-D6FE-4A96-B811-01AA3278DCDA}">
      <dsp:nvSpPr>
        <dsp:cNvPr id="0" name=""/>
        <dsp:cNvSpPr/>
      </dsp:nvSpPr>
      <dsp:spPr>
        <a:xfrm>
          <a:off x="325236" y="244032"/>
          <a:ext cx="591338" cy="59133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B78504-05F3-4260-8B7B-55CB0C898CBD}">
      <dsp:nvSpPr>
        <dsp:cNvPr id="0" name=""/>
        <dsp:cNvSpPr/>
      </dsp:nvSpPr>
      <dsp:spPr>
        <a:xfrm>
          <a:off x="1241811" y="2121"/>
          <a:ext cx="5974604" cy="10751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88" tIns="113788" rIns="113788" bIns="1137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From cleaning data of 1000 reviews given by the customers, we obtained </a:t>
          </a:r>
          <a:endParaRPr lang="en-US" sz="2200" kern="1200" dirty="0"/>
        </a:p>
      </dsp:txBody>
      <dsp:txXfrm>
        <a:off x="1241811" y="2121"/>
        <a:ext cx="5974604" cy="1075161"/>
      </dsp:txXfrm>
    </dsp:sp>
    <dsp:sp modelId="{31EF06B1-0620-41CE-B55B-EB365BAF5F06}">
      <dsp:nvSpPr>
        <dsp:cNvPr id="0" name=""/>
        <dsp:cNvSpPr/>
      </dsp:nvSpPr>
      <dsp:spPr>
        <a:xfrm>
          <a:off x="0" y="1346073"/>
          <a:ext cx="7216416" cy="107516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19CB19-D011-4B04-AC16-92FC6835CB06}">
      <dsp:nvSpPr>
        <dsp:cNvPr id="0" name=""/>
        <dsp:cNvSpPr/>
      </dsp:nvSpPr>
      <dsp:spPr>
        <a:xfrm>
          <a:off x="325236" y="1587984"/>
          <a:ext cx="591338" cy="59133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4F21AB-B144-4123-8581-9021D4A81D09}">
      <dsp:nvSpPr>
        <dsp:cNvPr id="0" name=""/>
        <dsp:cNvSpPr/>
      </dsp:nvSpPr>
      <dsp:spPr>
        <a:xfrm>
          <a:off x="1241811" y="1346073"/>
          <a:ext cx="5974604" cy="10751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88" tIns="113788" rIns="113788" bIns="1137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Positive Reviews - 451</a:t>
          </a:r>
        </a:p>
      </dsp:txBody>
      <dsp:txXfrm>
        <a:off x="1241811" y="1346073"/>
        <a:ext cx="5974604" cy="1075161"/>
      </dsp:txXfrm>
    </dsp:sp>
    <dsp:sp modelId="{40830C57-F19C-44BE-9662-28933F7D5C27}">
      <dsp:nvSpPr>
        <dsp:cNvPr id="0" name=""/>
        <dsp:cNvSpPr/>
      </dsp:nvSpPr>
      <dsp:spPr>
        <a:xfrm>
          <a:off x="0" y="2690025"/>
          <a:ext cx="7216416" cy="107516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3B3CC2-9D3B-482F-8EEA-7D2F087CDE69}">
      <dsp:nvSpPr>
        <dsp:cNvPr id="0" name=""/>
        <dsp:cNvSpPr/>
      </dsp:nvSpPr>
      <dsp:spPr>
        <a:xfrm>
          <a:off x="325236" y="2931936"/>
          <a:ext cx="591338" cy="59133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C7C267-7BE1-4C41-80BE-49CD433240AB}">
      <dsp:nvSpPr>
        <dsp:cNvPr id="0" name=""/>
        <dsp:cNvSpPr/>
      </dsp:nvSpPr>
      <dsp:spPr>
        <a:xfrm>
          <a:off x="1241811" y="2690025"/>
          <a:ext cx="5974604" cy="10751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88" tIns="113788" rIns="113788" bIns="1137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Negative Reviews - 443 </a:t>
          </a:r>
        </a:p>
      </dsp:txBody>
      <dsp:txXfrm>
        <a:off x="1241811" y="2690025"/>
        <a:ext cx="5974604" cy="1075161"/>
      </dsp:txXfrm>
    </dsp:sp>
    <dsp:sp modelId="{8FF76F39-2054-46AE-B2B8-232CFBCF5D99}">
      <dsp:nvSpPr>
        <dsp:cNvPr id="0" name=""/>
        <dsp:cNvSpPr/>
      </dsp:nvSpPr>
      <dsp:spPr>
        <a:xfrm>
          <a:off x="0" y="4033977"/>
          <a:ext cx="7216416" cy="107516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6F4043-EA91-4EBF-8299-5D6EE110A7D5}">
      <dsp:nvSpPr>
        <dsp:cNvPr id="0" name=""/>
        <dsp:cNvSpPr/>
      </dsp:nvSpPr>
      <dsp:spPr>
        <a:xfrm>
          <a:off x="325236" y="4275888"/>
          <a:ext cx="591338" cy="59133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191ECC-3861-4C80-9740-27B26791C8AB}">
      <dsp:nvSpPr>
        <dsp:cNvPr id="0" name=""/>
        <dsp:cNvSpPr/>
      </dsp:nvSpPr>
      <dsp:spPr>
        <a:xfrm>
          <a:off x="1241811" y="4033977"/>
          <a:ext cx="5974604" cy="10751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88" tIns="113788" rIns="113788" bIns="1137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Neutral Reviews – 106</a:t>
          </a:r>
        </a:p>
      </dsp:txBody>
      <dsp:txXfrm>
        <a:off x="1241811" y="4033977"/>
        <a:ext cx="5974604" cy="10751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186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222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579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919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1602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974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3/19/2025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270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667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3/19/2025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47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54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6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468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Video 1" descr="View from plane wing">
            <a:extLst>
              <a:ext uri="{FF2B5EF4-FFF2-40B4-BE49-F238E27FC236}">
                <a16:creationId xmlns:a16="http://schemas.microsoft.com/office/drawing/2014/main" id="{76EA931C-06FB-CBA7-AD4B-E4BD508E69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r="1" b="287"/>
          <a:stretch/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17DCBDD8-02CA-4F12-EB70-784D29DEE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4523" y="1371600"/>
            <a:ext cx="4813161" cy="11907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British Airways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0E204DA7-996A-5A61-80B2-0C103C25D6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14532" y="4584879"/>
            <a:ext cx="4916477" cy="12878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Lachiket Warule </a:t>
            </a:r>
          </a:p>
          <a:p>
            <a:pPr algn="r"/>
            <a:r>
              <a:rPr lang="en-US">
                <a:solidFill>
                  <a:srgbClr val="FFFFFF"/>
                </a:solidFill>
              </a:rPr>
              <a:t>03/19/2025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5776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1">
            <a:extLst>
              <a:ext uri="{FF2B5EF4-FFF2-40B4-BE49-F238E27FC236}">
                <a16:creationId xmlns:a16="http://schemas.microsoft.com/office/drawing/2014/main" id="{973E8717-6A25-4A07-6F2D-88373B43EA4C}"/>
              </a:ext>
            </a:extLst>
          </p:cNvPr>
          <p:cNvSpPr txBox="1">
            <a:spLocks/>
          </p:cNvSpPr>
          <p:nvPr/>
        </p:nvSpPr>
        <p:spPr>
          <a:xfrm>
            <a:off x="1291776" y="2562329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dirty="0"/>
              <a:t>Web scraping to gain company insights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794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4553C6-5717-6F76-2E7E-737154CDD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399"/>
            <a:ext cx="3000587" cy="4160520"/>
          </a:xfrm>
        </p:spPr>
        <p:txBody>
          <a:bodyPr anchor="t">
            <a:normAutofit/>
          </a:bodyPr>
          <a:lstStyle/>
          <a:p>
            <a:r>
              <a:rPr lang="en-GB" sz="3600"/>
              <a:t>INSIGHTS FROM CUSTOMER REVIEWS</a:t>
            </a:r>
            <a:endParaRPr lang="en-US" sz="36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ADA91C-AD52-A530-A898-AD6E69874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4E1414A-F10E-0195-C7FF-DCD025464A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0389320"/>
              </p:ext>
            </p:extLst>
          </p:nvPr>
        </p:nvGraphicFramePr>
        <p:xfrm>
          <a:off x="4303332" y="891606"/>
          <a:ext cx="7216416" cy="5111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26680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BF6902-5E36-CF3F-9AE3-9C03DAA0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434438"/>
            <a:ext cx="2983229" cy="26129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Pie chart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4CB6097-F6AE-07A6-921E-6150F54B6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11504" y="990201"/>
            <a:ext cx="5325839" cy="4818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7" name="Straight Connector 1036">
            <a:extLst>
              <a:ext uri="{FF2B5EF4-FFF2-40B4-BE49-F238E27FC236}">
                <a16:creationId xmlns:a16="http://schemas.microsoft.com/office/drawing/2014/main" id="{426B4E86-32C4-273A-1ADF-6B4424354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16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55" name="Straight Connector 2054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25D2E7E-7959-ACBC-C69D-77CACA91AD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90" b="1"/>
          <a:stretch/>
        </p:blipFill>
        <p:spPr bwMode="auto">
          <a:xfrm>
            <a:off x="1" y="1"/>
            <a:ext cx="1219199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9" name="Rectangle 2058">
            <a:extLst>
              <a:ext uri="{FF2B5EF4-FFF2-40B4-BE49-F238E27FC236}">
                <a16:creationId xmlns:a16="http://schemas.microsoft.com/office/drawing/2014/main" id="{72E284DE-AB43-1296-3166-892F44A3A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73183" y="173181"/>
            <a:ext cx="6858002" cy="651164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0000"/>
                </a:schemeClr>
              </a:gs>
              <a:gs pos="26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CCC8E6-0718-4EA1-74F3-323F86655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5" y="701964"/>
            <a:ext cx="5370950" cy="364030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Word Cloud</a:t>
            </a:r>
          </a:p>
        </p:txBody>
      </p:sp>
      <p:cxnSp>
        <p:nvCxnSpPr>
          <p:cNvPr id="2061" name="Straight Connector 2060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032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1341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44</Words>
  <Application>Microsoft Office PowerPoint</Application>
  <PresentationFormat>Widescreen</PresentationFormat>
  <Paragraphs>11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Grandview Display</vt:lpstr>
      <vt:lpstr>Neue Haas Grotesk Text Pro</vt:lpstr>
      <vt:lpstr>DashVTI</vt:lpstr>
      <vt:lpstr>British Airways</vt:lpstr>
      <vt:lpstr>INSIGHTS FROM CUSTOMER REVIEWS</vt:lpstr>
      <vt:lpstr>Pie chart</vt:lpstr>
      <vt:lpstr>Word Cloud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Lachiket Warule</dc:creator>
  <cp:lastModifiedBy>Lachiket Warule</cp:lastModifiedBy>
  <cp:revision>1</cp:revision>
  <dcterms:created xsi:type="dcterms:W3CDTF">2025-03-19T23:50:26Z</dcterms:created>
  <dcterms:modified xsi:type="dcterms:W3CDTF">2025-03-19T23:58:29Z</dcterms:modified>
</cp:coreProperties>
</file>

<file path=docProps/thumbnail.jpeg>
</file>